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3" r:id="rId4"/>
    <p:sldId id="263" r:id="rId5"/>
    <p:sldId id="281" r:id="rId6"/>
    <p:sldId id="280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767091"/>
    <a:srgbClr val="C48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1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DE3DB-5452-4701-9055-18559FCA3D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E7AA72-5EF4-4E47-9A2C-52499BFE28CB}">
      <dgm:prSet custT="1"/>
      <dgm:spPr/>
      <dgm:t>
        <a:bodyPr/>
        <a:lstStyle/>
        <a:p>
          <a:r>
            <a:rPr lang="en-US" sz="2800" b="0" i="0" dirty="0"/>
            <a:t>How does Micah exalt God and point specifically to the Messiah?</a:t>
          </a:r>
          <a:endParaRPr lang="en-US" sz="2800" dirty="0"/>
        </a:p>
      </dgm:t>
    </dgm:pt>
    <dgm:pt modelId="{3529E580-53A0-4915-A0BC-48D85FCFA3A8}" type="parTrans" cxnId="{0945EBD3-230F-4EDB-A88B-A5C31019ABBC}">
      <dgm:prSet/>
      <dgm:spPr/>
      <dgm:t>
        <a:bodyPr/>
        <a:lstStyle/>
        <a:p>
          <a:endParaRPr lang="en-US" sz="2400"/>
        </a:p>
      </dgm:t>
    </dgm:pt>
    <dgm:pt modelId="{CF44028C-545F-4FC6-9089-A7BB1652AAC5}" type="sibTrans" cxnId="{0945EBD3-230F-4EDB-A88B-A5C31019ABBC}">
      <dgm:prSet/>
      <dgm:spPr/>
      <dgm:t>
        <a:bodyPr/>
        <a:lstStyle/>
        <a:p>
          <a:endParaRPr lang="en-US" sz="2400"/>
        </a:p>
      </dgm:t>
    </dgm:pt>
    <dgm:pt modelId="{D11E744A-2E8D-4291-9805-7B7D7F4CFF0D}">
      <dgm:prSet custT="1"/>
      <dgm:spPr/>
      <dgm:t>
        <a:bodyPr/>
        <a:lstStyle/>
        <a:p>
          <a:r>
            <a:rPr lang="en-US" sz="2800" b="0" i="0" dirty="0"/>
            <a:t>What kind of sin, what kind of injustice, is Micah calling out?</a:t>
          </a:r>
          <a:endParaRPr lang="en-US" sz="2800" dirty="0"/>
        </a:p>
      </dgm:t>
    </dgm:pt>
    <dgm:pt modelId="{81766E40-25FD-48EF-91FF-1C17E791090A}" type="parTrans" cxnId="{35889618-F394-4D8C-B40F-1B24BB79D09C}">
      <dgm:prSet/>
      <dgm:spPr/>
      <dgm:t>
        <a:bodyPr/>
        <a:lstStyle/>
        <a:p>
          <a:endParaRPr lang="en-US" sz="2400"/>
        </a:p>
      </dgm:t>
    </dgm:pt>
    <dgm:pt modelId="{43CCA619-ECE7-48D6-855A-D07816BF9093}" type="sibTrans" cxnId="{35889618-F394-4D8C-B40F-1B24BB79D09C}">
      <dgm:prSet/>
      <dgm:spPr/>
      <dgm:t>
        <a:bodyPr/>
        <a:lstStyle/>
        <a:p>
          <a:endParaRPr lang="en-US" sz="2400"/>
        </a:p>
      </dgm:t>
    </dgm:pt>
    <dgm:pt modelId="{A93DA6FB-3A0D-4535-A567-D980A0D3DA36}">
      <dgm:prSet custT="1"/>
      <dgm:spPr/>
      <dgm:t>
        <a:bodyPr/>
        <a:lstStyle/>
        <a:p>
          <a:r>
            <a:rPr lang="en-US" sz="2800" b="0" i="0" dirty="0"/>
            <a:t>How does leadership, and your leadership in particular, affect people?</a:t>
          </a:r>
          <a:endParaRPr lang="en-US" sz="2800" dirty="0"/>
        </a:p>
      </dgm:t>
    </dgm:pt>
    <dgm:pt modelId="{496406CD-ED34-48FE-B6BF-3DF111B874A4}" type="parTrans" cxnId="{8F8211A2-BED1-4763-A136-C8047D4329B8}">
      <dgm:prSet/>
      <dgm:spPr/>
      <dgm:t>
        <a:bodyPr/>
        <a:lstStyle/>
        <a:p>
          <a:endParaRPr lang="en-US" sz="2400"/>
        </a:p>
      </dgm:t>
    </dgm:pt>
    <dgm:pt modelId="{5BF528E6-ABB4-407E-B4E5-6F87E4AEF1EF}" type="sibTrans" cxnId="{8F8211A2-BED1-4763-A136-C8047D4329B8}">
      <dgm:prSet/>
      <dgm:spPr/>
      <dgm:t>
        <a:bodyPr/>
        <a:lstStyle/>
        <a:p>
          <a:endParaRPr lang="en-US" sz="2400"/>
        </a:p>
      </dgm:t>
    </dgm:pt>
    <dgm:pt modelId="{DE864E04-2922-439C-807C-2799876DD145}">
      <dgm:prSet custT="1"/>
      <dgm:spPr/>
      <dgm:t>
        <a:bodyPr/>
        <a:lstStyle/>
        <a:p>
          <a:r>
            <a:rPr lang="en-US" sz="2800" b="0" i="0" dirty="0"/>
            <a:t>How is God going to solve Micah’s and the Israelite—and our!—problems?</a:t>
          </a:r>
          <a:endParaRPr lang="en-US" sz="2800" dirty="0"/>
        </a:p>
      </dgm:t>
    </dgm:pt>
    <dgm:pt modelId="{B51050A3-AD44-44AD-8BFE-DA8C4F8F3779}" type="parTrans" cxnId="{CDF67117-2AD6-4A93-B37D-9D688E76EB44}">
      <dgm:prSet/>
      <dgm:spPr/>
      <dgm:t>
        <a:bodyPr/>
        <a:lstStyle/>
        <a:p>
          <a:endParaRPr lang="en-US" sz="2400"/>
        </a:p>
      </dgm:t>
    </dgm:pt>
    <dgm:pt modelId="{91E1B2BE-D01A-4C39-8C70-C24C037B1686}" type="sibTrans" cxnId="{CDF67117-2AD6-4A93-B37D-9D688E76EB44}">
      <dgm:prSet/>
      <dgm:spPr/>
      <dgm:t>
        <a:bodyPr/>
        <a:lstStyle/>
        <a:p>
          <a:endParaRPr lang="en-US" sz="2400"/>
        </a:p>
      </dgm:t>
    </dgm:pt>
    <dgm:pt modelId="{CE1C12AB-8B98-423E-9D7C-8EF51A85FE06}" type="pres">
      <dgm:prSet presAssocID="{F1EDE3DB-5452-4701-9055-18559FCA3D84}" presName="vert0" presStyleCnt="0">
        <dgm:presLayoutVars>
          <dgm:dir/>
          <dgm:animOne val="branch"/>
          <dgm:animLvl val="lvl"/>
        </dgm:presLayoutVars>
      </dgm:prSet>
      <dgm:spPr/>
    </dgm:pt>
    <dgm:pt modelId="{5F501066-4852-441B-97C1-6C63724A7E31}" type="pres">
      <dgm:prSet presAssocID="{F5E7AA72-5EF4-4E47-9A2C-52499BFE28CB}" presName="thickLine" presStyleLbl="alignNode1" presStyleIdx="0" presStyleCnt="4"/>
      <dgm:spPr/>
    </dgm:pt>
    <dgm:pt modelId="{D8A30FA4-A4A0-4886-8D6F-F38B2B033D8D}" type="pres">
      <dgm:prSet presAssocID="{F5E7AA72-5EF4-4E47-9A2C-52499BFE28CB}" presName="horz1" presStyleCnt="0"/>
      <dgm:spPr/>
    </dgm:pt>
    <dgm:pt modelId="{2BFDAFD8-B727-41CC-9237-7ACA90602D73}" type="pres">
      <dgm:prSet presAssocID="{F5E7AA72-5EF4-4E47-9A2C-52499BFE28CB}" presName="tx1" presStyleLbl="revTx" presStyleIdx="0" presStyleCnt="4"/>
      <dgm:spPr/>
    </dgm:pt>
    <dgm:pt modelId="{B275EDBB-442B-48A5-A0A8-C6D52AD1F502}" type="pres">
      <dgm:prSet presAssocID="{F5E7AA72-5EF4-4E47-9A2C-52499BFE28CB}" presName="vert1" presStyleCnt="0"/>
      <dgm:spPr/>
    </dgm:pt>
    <dgm:pt modelId="{BB0B0EB5-6E9F-4AE7-8EC1-D37EEB867888}" type="pres">
      <dgm:prSet presAssocID="{D11E744A-2E8D-4291-9805-7B7D7F4CFF0D}" presName="thickLine" presStyleLbl="alignNode1" presStyleIdx="1" presStyleCnt="4"/>
      <dgm:spPr/>
    </dgm:pt>
    <dgm:pt modelId="{B343944E-2C0D-4F59-B3E3-C9EFD81DADF5}" type="pres">
      <dgm:prSet presAssocID="{D11E744A-2E8D-4291-9805-7B7D7F4CFF0D}" presName="horz1" presStyleCnt="0"/>
      <dgm:spPr/>
    </dgm:pt>
    <dgm:pt modelId="{274D549F-37F9-4FAA-A8D6-B5E86844465D}" type="pres">
      <dgm:prSet presAssocID="{D11E744A-2E8D-4291-9805-7B7D7F4CFF0D}" presName="tx1" presStyleLbl="revTx" presStyleIdx="1" presStyleCnt="4"/>
      <dgm:spPr/>
    </dgm:pt>
    <dgm:pt modelId="{838D8EC1-B359-419F-9640-CD9DC8F53376}" type="pres">
      <dgm:prSet presAssocID="{D11E744A-2E8D-4291-9805-7B7D7F4CFF0D}" presName="vert1" presStyleCnt="0"/>
      <dgm:spPr/>
    </dgm:pt>
    <dgm:pt modelId="{68A3F0C1-619F-48B2-992D-A5E278C84FD0}" type="pres">
      <dgm:prSet presAssocID="{A93DA6FB-3A0D-4535-A567-D980A0D3DA36}" presName="thickLine" presStyleLbl="alignNode1" presStyleIdx="2" presStyleCnt="4"/>
      <dgm:spPr/>
    </dgm:pt>
    <dgm:pt modelId="{350C8859-9531-4E5A-8C15-967C660F2403}" type="pres">
      <dgm:prSet presAssocID="{A93DA6FB-3A0D-4535-A567-D980A0D3DA36}" presName="horz1" presStyleCnt="0"/>
      <dgm:spPr/>
    </dgm:pt>
    <dgm:pt modelId="{4D66510C-E4B3-4C9A-AF9C-556E7C01188F}" type="pres">
      <dgm:prSet presAssocID="{A93DA6FB-3A0D-4535-A567-D980A0D3DA36}" presName="tx1" presStyleLbl="revTx" presStyleIdx="2" presStyleCnt="4"/>
      <dgm:spPr/>
    </dgm:pt>
    <dgm:pt modelId="{5563510F-F810-4816-82E9-39819A7464E4}" type="pres">
      <dgm:prSet presAssocID="{A93DA6FB-3A0D-4535-A567-D980A0D3DA36}" presName="vert1" presStyleCnt="0"/>
      <dgm:spPr/>
    </dgm:pt>
    <dgm:pt modelId="{16F4666B-A0BD-4950-A2D5-E85A955BD574}" type="pres">
      <dgm:prSet presAssocID="{DE864E04-2922-439C-807C-2799876DD145}" presName="thickLine" presStyleLbl="alignNode1" presStyleIdx="3" presStyleCnt="4"/>
      <dgm:spPr/>
    </dgm:pt>
    <dgm:pt modelId="{8CA6B472-F024-491D-B3D1-1FA369F831E5}" type="pres">
      <dgm:prSet presAssocID="{DE864E04-2922-439C-807C-2799876DD145}" presName="horz1" presStyleCnt="0"/>
      <dgm:spPr/>
    </dgm:pt>
    <dgm:pt modelId="{2F9B2F60-8D8B-4696-89B9-108E63CDCBB3}" type="pres">
      <dgm:prSet presAssocID="{DE864E04-2922-439C-807C-2799876DD145}" presName="tx1" presStyleLbl="revTx" presStyleIdx="3" presStyleCnt="4"/>
      <dgm:spPr/>
    </dgm:pt>
    <dgm:pt modelId="{7EDA3186-44E3-4D84-96D1-FBCE3F62BE4C}" type="pres">
      <dgm:prSet presAssocID="{DE864E04-2922-439C-807C-2799876DD145}" presName="vert1" presStyleCnt="0"/>
      <dgm:spPr/>
    </dgm:pt>
  </dgm:ptLst>
  <dgm:cxnLst>
    <dgm:cxn modelId="{CDF67117-2AD6-4A93-B37D-9D688E76EB44}" srcId="{F1EDE3DB-5452-4701-9055-18559FCA3D84}" destId="{DE864E04-2922-439C-807C-2799876DD145}" srcOrd="3" destOrd="0" parTransId="{B51050A3-AD44-44AD-8BFE-DA8C4F8F3779}" sibTransId="{91E1B2BE-D01A-4C39-8C70-C24C037B1686}"/>
    <dgm:cxn modelId="{35889618-F394-4D8C-B40F-1B24BB79D09C}" srcId="{F1EDE3DB-5452-4701-9055-18559FCA3D84}" destId="{D11E744A-2E8D-4291-9805-7B7D7F4CFF0D}" srcOrd="1" destOrd="0" parTransId="{81766E40-25FD-48EF-91FF-1C17E791090A}" sibTransId="{43CCA619-ECE7-48D6-855A-D07816BF9093}"/>
    <dgm:cxn modelId="{8A3FEF25-4D3D-4D0B-B90B-3805E65701F0}" type="presOf" srcId="{F1EDE3DB-5452-4701-9055-18559FCA3D84}" destId="{CE1C12AB-8B98-423E-9D7C-8EF51A85FE06}" srcOrd="0" destOrd="0" presId="urn:microsoft.com/office/officeart/2008/layout/LinedList"/>
    <dgm:cxn modelId="{ACC6F065-9361-4634-A489-852DE515FBD5}" type="presOf" srcId="{D11E744A-2E8D-4291-9805-7B7D7F4CFF0D}" destId="{274D549F-37F9-4FAA-A8D6-B5E86844465D}" srcOrd="0" destOrd="0" presId="urn:microsoft.com/office/officeart/2008/layout/LinedList"/>
    <dgm:cxn modelId="{A7BD7048-C05A-44C5-832A-B82D30E35387}" type="presOf" srcId="{F5E7AA72-5EF4-4E47-9A2C-52499BFE28CB}" destId="{2BFDAFD8-B727-41CC-9237-7ACA90602D73}" srcOrd="0" destOrd="0" presId="urn:microsoft.com/office/officeart/2008/layout/LinedList"/>
    <dgm:cxn modelId="{28CF7C4F-7F3D-4680-AF8A-6986026812D4}" type="presOf" srcId="{A93DA6FB-3A0D-4535-A567-D980A0D3DA36}" destId="{4D66510C-E4B3-4C9A-AF9C-556E7C01188F}" srcOrd="0" destOrd="0" presId="urn:microsoft.com/office/officeart/2008/layout/LinedList"/>
    <dgm:cxn modelId="{19772993-33F6-4082-B05B-70690A558283}" type="presOf" srcId="{DE864E04-2922-439C-807C-2799876DD145}" destId="{2F9B2F60-8D8B-4696-89B9-108E63CDCBB3}" srcOrd="0" destOrd="0" presId="urn:microsoft.com/office/officeart/2008/layout/LinedList"/>
    <dgm:cxn modelId="{8F8211A2-BED1-4763-A136-C8047D4329B8}" srcId="{F1EDE3DB-5452-4701-9055-18559FCA3D84}" destId="{A93DA6FB-3A0D-4535-A567-D980A0D3DA36}" srcOrd="2" destOrd="0" parTransId="{496406CD-ED34-48FE-B6BF-3DF111B874A4}" sibTransId="{5BF528E6-ABB4-407E-B4E5-6F87E4AEF1EF}"/>
    <dgm:cxn modelId="{0945EBD3-230F-4EDB-A88B-A5C31019ABBC}" srcId="{F1EDE3DB-5452-4701-9055-18559FCA3D84}" destId="{F5E7AA72-5EF4-4E47-9A2C-52499BFE28CB}" srcOrd="0" destOrd="0" parTransId="{3529E580-53A0-4915-A0BC-48D85FCFA3A8}" sibTransId="{CF44028C-545F-4FC6-9089-A7BB1652AAC5}"/>
    <dgm:cxn modelId="{B58E786E-1D06-4358-B43F-841656FBDC25}" type="presParOf" srcId="{CE1C12AB-8B98-423E-9D7C-8EF51A85FE06}" destId="{5F501066-4852-441B-97C1-6C63724A7E31}" srcOrd="0" destOrd="0" presId="urn:microsoft.com/office/officeart/2008/layout/LinedList"/>
    <dgm:cxn modelId="{D224B9EC-70C6-4BB2-B3FA-AE24273B14C1}" type="presParOf" srcId="{CE1C12AB-8B98-423E-9D7C-8EF51A85FE06}" destId="{D8A30FA4-A4A0-4886-8D6F-F38B2B033D8D}" srcOrd="1" destOrd="0" presId="urn:microsoft.com/office/officeart/2008/layout/LinedList"/>
    <dgm:cxn modelId="{837EADD3-B2B3-4A7F-8C3B-53DEE10908A2}" type="presParOf" srcId="{D8A30FA4-A4A0-4886-8D6F-F38B2B033D8D}" destId="{2BFDAFD8-B727-41CC-9237-7ACA90602D73}" srcOrd="0" destOrd="0" presId="urn:microsoft.com/office/officeart/2008/layout/LinedList"/>
    <dgm:cxn modelId="{CF92A117-B04E-432D-9970-0601FDB8E62E}" type="presParOf" srcId="{D8A30FA4-A4A0-4886-8D6F-F38B2B033D8D}" destId="{B275EDBB-442B-48A5-A0A8-C6D52AD1F502}" srcOrd="1" destOrd="0" presId="urn:microsoft.com/office/officeart/2008/layout/LinedList"/>
    <dgm:cxn modelId="{26985557-48CB-4118-AD3A-29D79E59E21F}" type="presParOf" srcId="{CE1C12AB-8B98-423E-9D7C-8EF51A85FE06}" destId="{BB0B0EB5-6E9F-4AE7-8EC1-D37EEB867888}" srcOrd="2" destOrd="0" presId="urn:microsoft.com/office/officeart/2008/layout/LinedList"/>
    <dgm:cxn modelId="{14865853-1F7D-431E-88E0-A0A83A73275B}" type="presParOf" srcId="{CE1C12AB-8B98-423E-9D7C-8EF51A85FE06}" destId="{B343944E-2C0D-4F59-B3E3-C9EFD81DADF5}" srcOrd="3" destOrd="0" presId="urn:microsoft.com/office/officeart/2008/layout/LinedList"/>
    <dgm:cxn modelId="{68A4469E-4740-400B-9AB7-8AC8D20C5892}" type="presParOf" srcId="{B343944E-2C0D-4F59-B3E3-C9EFD81DADF5}" destId="{274D549F-37F9-4FAA-A8D6-B5E86844465D}" srcOrd="0" destOrd="0" presId="urn:microsoft.com/office/officeart/2008/layout/LinedList"/>
    <dgm:cxn modelId="{971EAAB5-B4FF-498C-9978-FF7224820E4A}" type="presParOf" srcId="{B343944E-2C0D-4F59-B3E3-C9EFD81DADF5}" destId="{838D8EC1-B359-419F-9640-CD9DC8F53376}" srcOrd="1" destOrd="0" presId="urn:microsoft.com/office/officeart/2008/layout/LinedList"/>
    <dgm:cxn modelId="{13EBE410-067E-4F1B-A852-E10D1FB3E5A0}" type="presParOf" srcId="{CE1C12AB-8B98-423E-9D7C-8EF51A85FE06}" destId="{68A3F0C1-619F-48B2-992D-A5E278C84FD0}" srcOrd="4" destOrd="0" presId="urn:microsoft.com/office/officeart/2008/layout/LinedList"/>
    <dgm:cxn modelId="{50971894-E1CF-447A-9BD4-EBDE49CCAD0E}" type="presParOf" srcId="{CE1C12AB-8B98-423E-9D7C-8EF51A85FE06}" destId="{350C8859-9531-4E5A-8C15-967C660F2403}" srcOrd="5" destOrd="0" presId="urn:microsoft.com/office/officeart/2008/layout/LinedList"/>
    <dgm:cxn modelId="{42A8F661-73E5-473F-B695-8F0A4BB59173}" type="presParOf" srcId="{350C8859-9531-4E5A-8C15-967C660F2403}" destId="{4D66510C-E4B3-4C9A-AF9C-556E7C01188F}" srcOrd="0" destOrd="0" presId="urn:microsoft.com/office/officeart/2008/layout/LinedList"/>
    <dgm:cxn modelId="{6197F27B-4EEC-435E-9427-BBB1EFBA28C7}" type="presParOf" srcId="{350C8859-9531-4E5A-8C15-967C660F2403}" destId="{5563510F-F810-4816-82E9-39819A7464E4}" srcOrd="1" destOrd="0" presId="urn:microsoft.com/office/officeart/2008/layout/LinedList"/>
    <dgm:cxn modelId="{9632A999-D932-4CB5-9C29-2067F0FFD2D5}" type="presParOf" srcId="{CE1C12AB-8B98-423E-9D7C-8EF51A85FE06}" destId="{16F4666B-A0BD-4950-A2D5-E85A955BD574}" srcOrd="6" destOrd="0" presId="urn:microsoft.com/office/officeart/2008/layout/LinedList"/>
    <dgm:cxn modelId="{ECA9A1A4-E459-4933-8337-DE1FCCCB124E}" type="presParOf" srcId="{CE1C12AB-8B98-423E-9D7C-8EF51A85FE06}" destId="{8CA6B472-F024-491D-B3D1-1FA369F831E5}" srcOrd="7" destOrd="0" presId="urn:microsoft.com/office/officeart/2008/layout/LinedList"/>
    <dgm:cxn modelId="{71CFFDE0-4497-4E31-B1F0-72B68F25B567}" type="presParOf" srcId="{8CA6B472-F024-491D-B3D1-1FA369F831E5}" destId="{2F9B2F60-8D8B-4696-89B9-108E63CDCBB3}" srcOrd="0" destOrd="0" presId="urn:microsoft.com/office/officeart/2008/layout/LinedList"/>
    <dgm:cxn modelId="{DCC7ABEC-8925-49F9-8AF8-911DAC888F26}" type="presParOf" srcId="{8CA6B472-F024-491D-B3D1-1FA369F831E5}" destId="{7EDA3186-44E3-4D84-96D1-FBCE3F62BE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01066-4852-441B-97C1-6C63724A7E31}">
      <dsp:nvSpPr>
        <dsp:cNvPr id="0" name=""/>
        <dsp:cNvSpPr/>
      </dsp:nvSpPr>
      <dsp:spPr>
        <a:xfrm>
          <a:off x="0" y="0"/>
          <a:ext cx="49194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DAFD8-B727-41CC-9237-7ACA90602D73}">
      <dsp:nvSpPr>
        <dsp:cNvPr id="0" name=""/>
        <dsp:cNvSpPr/>
      </dsp:nvSpPr>
      <dsp:spPr>
        <a:xfrm>
          <a:off x="0" y="0"/>
          <a:ext cx="4919415" cy="138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How does Micah exalt God and point specifically to the Messiah?</a:t>
          </a:r>
          <a:endParaRPr lang="en-US" sz="2800" kern="1200" dirty="0"/>
        </a:p>
      </dsp:txBody>
      <dsp:txXfrm>
        <a:off x="0" y="0"/>
        <a:ext cx="4919415" cy="1382049"/>
      </dsp:txXfrm>
    </dsp:sp>
    <dsp:sp modelId="{BB0B0EB5-6E9F-4AE7-8EC1-D37EEB867888}">
      <dsp:nvSpPr>
        <dsp:cNvPr id="0" name=""/>
        <dsp:cNvSpPr/>
      </dsp:nvSpPr>
      <dsp:spPr>
        <a:xfrm>
          <a:off x="0" y="1382049"/>
          <a:ext cx="49194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D549F-37F9-4FAA-A8D6-B5E86844465D}">
      <dsp:nvSpPr>
        <dsp:cNvPr id="0" name=""/>
        <dsp:cNvSpPr/>
      </dsp:nvSpPr>
      <dsp:spPr>
        <a:xfrm>
          <a:off x="0" y="1382049"/>
          <a:ext cx="4919415" cy="138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What kind of sin, what kind of injustice, is Micah calling out?</a:t>
          </a:r>
          <a:endParaRPr lang="en-US" sz="2800" kern="1200" dirty="0"/>
        </a:p>
      </dsp:txBody>
      <dsp:txXfrm>
        <a:off x="0" y="1382049"/>
        <a:ext cx="4919415" cy="1382049"/>
      </dsp:txXfrm>
    </dsp:sp>
    <dsp:sp modelId="{68A3F0C1-619F-48B2-992D-A5E278C84FD0}">
      <dsp:nvSpPr>
        <dsp:cNvPr id="0" name=""/>
        <dsp:cNvSpPr/>
      </dsp:nvSpPr>
      <dsp:spPr>
        <a:xfrm>
          <a:off x="0" y="2764098"/>
          <a:ext cx="49194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6510C-E4B3-4C9A-AF9C-556E7C01188F}">
      <dsp:nvSpPr>
        <dsp:cNvPr id="0" name=""/>
        <dsp:cNvSpPr/>
      </dsp:nvSpPr>
      <dsp:spPr>
        <a:xfrm>
          <a:off x="0" y="2764098"/>
          <a:ext cx="4919415" cy="138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How does leadership, and your leadership in particular, affect people?</a:t>
          </a:r>
          <a:endParaRPr lang="en-US" sz="2800" kern="1200" dirty="0"/>
        </a:p>
      </dsp:txBody>
      <dsp:txXfrm>
        <a:off x="0" y="2764098"/>
        <a:ext cx="4919415" cy="1382049"/>
      </dsp:txXfrm>
    </dsp:sp>
    <dsp:sp modelId="{16F4666B-A0BD-4950-A2D5-E85A955BD574}">
      <dsp:nvSpPr>
        <dsp:cNvPr id="0" name=""/>
        <dsp:cNvSpPr/>
      </dsp:nvSpPr>
      <dsp:spPr>
        <a:xfrm>
          <a:off x="0" y="4146147"/>
          <a:ext cx="49194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B2F60-8D8B-4696-89B9-108E63CDCBB3}">
      <dsp:nvSpPr>
        <dsp:cNvPr id="0" name=""/>
        <dsp:cNvSpPr/>
      </dsp:nvSpPr>
      <dsp:spPr>
        <a:xfrm>
          <a:off x="0" y="4146147"/>
          <a:ext cx="4919415" cy="1382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How is God going to solve Micah’s and the Israelite—and our!—problems?</a:t>
          </a:r>
          <a:endParaRPr lang="en-US" sz="2800" kern="1200" dirty="0"/>
        </a:p>
      </dsp:txBody>
      <dsp:txXfrm>
        <a:off x="0" y="4146147"/>
        <a:ext cx="4919415" cy="1382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672-A4BE-4CB7-8730-707473CBC3F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0F2-A665-4E08-A020-32C01F87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8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672-A4BE-4CB7-8730-707473CBC3F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0F2-A665-4E08-A020-32C01F87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672-A4BE-4CB7-8730-707473CBC3F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0F2-A665-4E08-A020-32C01F87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672-A4BE-4CB7-8730-707473CBC3F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0F2-A665-4E08-A020-32C01F87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7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672-A4BE-4CB7-8730-707473CBC3F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0F2-A665-4E08-A020-32C01F87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672-A4BE-4CB7-8730-707473CBC3F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0F2-A665-4E08-A020-32C01F87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672-A4BE-4CB7-8730-707473CBC3F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0F2-A665-4E08-A020-32C01F87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3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672-A4BE-4CB7-8730-707473CBC3F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0F2-A665-4E08-A020-32C01F87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672-A4BE-4CB7-8730-707473CBC3F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0F2-A665-4E08-A020-32C01F87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2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672-A4BE-4CB7-8730-707473CBC3F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0F2-A665-4E08-A020-32C01F87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5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7672-A4BE-4CB7-8730-707473CBC3F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0F2-A665-4E08-A020-32C01F87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4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7672-A4BE-4CB7-8730-707473CBC3F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D20F2-A665-4E08-A020-32C01F87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erd of sheep grazing&#10;&#10;Description automatically generated with medium confidence">
            <a:extLst>
              <a:ext uri="{FF2B5EF4-FFF2-40B4-BE49-F238E27FC236}">
                <a16:creationId xmlns:a16="http://schemas.microsoft.com/office/drawing/2014/main" id="{02B75360-620F-9F49-49BC-92D4D0D15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7CEA940-AFA4-C676-D86C-37DDE46DD3F2}"/>
              </a:ext>
            </a:extLst>
          </p:cNvPr>
          <p:cNvSpPr/>
          <p:nvPr/>
        </p:nvSpPr>
        <p:spPr>
          <a:xfrm>
            <a:off x="4317357" y="2609150"/>
            <a:ext cx="4930425" cy="493042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924C6-7B78-F501-4D0F-AED811D2B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548" y="3888055"/>
            <a:ext cx="3852041" cy="1261543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Micah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52DD4-008F-E68F-DC10-34518FF2A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7436" y="5549406"/>
            <a:ext cx="4330263" cy="99483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Open Sans" panose="020B0606030504020204" pitchFamily="34" charset="0"/>
              </a:rPr>
              <a:t>As for me, I look to the LORD for help. I wait confidently for God to save me, and my God will certainly hear me.</a:t>
            </a:r>
            <a:endParaRPr lang="en-US" sz="1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51A8E7-1CFA-48DE-5701-CFC8FF39E258}"/>
              </a:ext>
            </a:extLst>
          </p:cNvPr>
          <p:cNvCxnSpPr/>
          <p:nvPr/>
        </p:nvCxnSpPr>
        <p:spPr>
          <a:xfrm>
            <a:off x="4965540" y="5271132"/>
            <a:ext cx="358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E9CE434-0501-C63E-36FD-D699D807DF0B}"/>
              </a:ext>
            </a:extLst>
          </p:cNvPr>
          <p:cNvSpPr/>
          <p:nvPr/>
        </p:nvSpPr>
        <p:spPr>
          <a:xfrm>
            <a:off x="-155648" y="-223928"/>
            <a:ext cx="1933648" cy="1933648"/>
          </a:xfrm>
          <a:prstGeom prst="ellipse">
            <a:avLst/>
          </a:prstGeom>
          <a:solidFill>
            <a:sysClr val="window" lastClr="FFFFFF">
              <a:alpha val="4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7F71C-FC79-2412-AFF4-9D1788DE7EAD}"/>
              </a:ext>
            </a:extLst>
          </p:cNvPr>
          <p:cNvSpPr txBox="1"/>
          <p:nvPr/>
        </p:nvSpPr>
        <p:spPr>
          <a:xfrm>
            <a:off x="-291060" y="425930"/>
            <a:ext cx="2196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#5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6:1-7:17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3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erd of sheep grazing">
            <a:extLst>
              <a:ext uri="{FF2B5EF4-FFF2-40B4-BE49-F238E27FC236}">
                <a16:creationId xmlns:a16="http://schemas.microsoft.com/office/drawing/2014/main" id="{7BB158A6-0A2C-F99D-F77A-EEE066081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8C51D6-14FC-7950-9D71-1F9DF72B6FEA}"/>
              </a:ext>
            </a:extLst>
          </p:cNvPr>
          <p:cNvSpPr txBox="1"/>
          <p:nvPr/>
        </p:nvSpPr>
        <p:spPr>
          <a:xfrm>
            <a:off x="205453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Micah is about How God responds to unjust Israelite leaders</a:t>
            </a:r>
          </a:p>
        </p:txBody>
      </p:sp>
      <p:graphicFrame>
        <p:nvGraphicFramePr>
          <p:cNvPr id="18" name="TextBox 6">
            <a:extLst>
              <a:ext uri="{FF2B5EF4-FFF2-40B4-BE49-F238E27FC236}">
                <a16:creationId xmlns:a16="http://schemas.microsoft.com/office/drawing/2014/main" id="{50BC83AB-23F3-8CF5-DF12-0B85F58E1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840655"/>
              </p:ext>
            </p:extLst>
          </p:nvPr>
        </p:nvGraphicFramePr>
        <p:xfrm>
          <a:off x="3666104" y="814729"/>
          <a:ext cx="4919415" cy="552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186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erd of sheep grazing">
            <a:extLst>
              <a:ext uri="{FF2B5EF4-FFF2-40B4-BE49-F238E27FC236}">
                <a16:creationId xmlns:a16="http://schemas.microsoft.com/office/drawing/2014/main" id="{7BB158A6-0A2C-F99D-F77A-EEE066081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-1523980" y="11"/>
            <a:ext cx="12188931" cy="68579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141183-836C-D1D4-67AE-F614661C4BC7}"/>
              </a:ext>
            </a:extLst>
          </p:cNvPr>
          <p:cNvSpPr/>
          <p:nvPr/>
        </p:nvSpPr>
        <p:spPr>
          <a:xfrm>
            <a:off x="7449112" y="5206592"/>
            <a:ext cx="1807185" cy="1807185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C51D6-14FC-7950-9D71-1F9DF72B6FEA}"/>
              </a:ext>
            </a:extLst>
          </p:cNvPr>
          <p:cNvSpPr txBox="1"/>
          <p:nvPr/>
        </p:nvSpPr>
        <p:spPr>
          <a:xfrm>
            <a:off x="-1515" y="285936"/>
            <a:ext cx="9144000" cy="509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What does God want?</a:t>
            </a:r>
            <a:endParaRPr lang="en-US" sz="7200" dirty="0">
              <a:solidFill>
                <a:srgbClr val="FFFFFF"/>
              </a:solidFill>
              <a:latin typeface="Goudy Old Style" panose="02020502050305020303" pitchFamily="18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CF997-1AAB-F4D3-A90A-D4FF42588EB0}"/>
              </a:ext>
            </a:extLst>
          </p:cNvPr>
          <p:cNvSpPr txBox="1"/>
          <p:nvPr/>
        </p:nvSpPr>
        <p:spPr>
          <a:xfrm>
            <a:off x="7541809" y="5694685"/>
            <a:ext cx="16217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Micah </a:t>
            </a: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6:1-7:17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9999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erd of sheep grazing">
            <a:extLst>
              <a:ext uri="{FF2B5EF4-FFF2-40B4-BE49-F238E27FC236}">
                <a16:creationId xmlns:a16="http://schemas.microsoft.com/office/drawing/2014/main" id="{7BB158A6-0A2C-F99D-F77A-EEE066081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-1523980" y="11"/>
            <a:ext cx="12188931" cy="68579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141183-836C-D1D4-67AE-F614661C4BC7}"/>
              </a:ext>
            </a:extLst>
          </p:cNvPr>
          <p:cNvSpPr/>
          <p:nvPr/>
        </p:nvSpPr>
        <p:spPr>
          <a:xfrm>
            <a:off x="7449112" y="5206592"/>
            <a:ext cx="1807185" cy="1807185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C51D6-14FC-7950-9D71-1F9DF72B6FEA}"/>
              </a:ext>
            </a:extLst>
          </p:cNvPr>
          <p:cNvSpPr txBox="1"/>
          <p:nvPr/>
        </p:nvSpPr>
        <p:spPr>
          <a:xfrm>
            <a:off x="-1515" y="285936"/>
            <a:ext cx="9144000" cy="509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God wants</a:t>
            </a:r>
            <a:endParaRPr lang="en-US" sz="7200" dirty="0">
              <a:solidFill>
                <a:srgbClr val="FFFFFF"/>
              </a:solidFill>
              <a:latin typeface="Goudy Old Style" panose="02020502050305020303" pitchFamily="18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us to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u="sng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Remember</a:t>
            </a:r>
            <a:endParaRPr lang="en-US" sz="11500" u="sng" dirty="0">
              <a:solidFill>
                <a:srgbClr val="FFFFFF"/>
              </a:solidFill>
              <a:latin typeface="Dancing Script" panose="03080600040507000D00" pitchFamily="66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CF997-1AAB-F4D3-A90A-D4FF42588EB0}"/>
              </a:ext>
            </a:extLst>
          </p:cNvPr>
          <p:cNvSpPr txBox="1"/>
          <p:nvPr/>
        </p:nvSpPr>
        <p:spPr>
          <a:xfrm>
            <a:off x="7541809" y="5694685"/>
            <a:ext cx="16217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Micah </a:t>
            </a: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6:1-6:8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86515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erd of sheep grazing">
            <a:extLst>
              <a:ext uri="{FF2B5EF4-FFF2-40B4-BE49-F238E27FC236}">
                <a16:creationId xmlns:a16="http://schemas.microsoft.com/office/drawing/2014/main" id="{7BB158A6-0A2C-F99D-F77A-EEE066081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-1523980" y="11"/>
            <a:ext cx="12188931" cy="68579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141183-836C-D1D4-67AE-F614661C4BC7}"/>
              </a:ext>
            </a:extLst>
          </p:cNvPr>
          <p:cNvSpPr/>
          <p:nvPr/>
        </p:nvSpPr>
        <p:spPr>
          <a:xfrm>
            <a:off x="7449112" y="5206592"/>
            <a:ext cx="1807185" cy="1807185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C51D6-14FC-7950-9D71-1F9DF72B6FEA}"/>
              </a:ext>
            </a:extLst>
          </p:cNvPr>
          <p:cNvSpPr txBox="1"/>
          <p:nvPr/>
        </p:nvSpPr>
        <p:spPr>
          <a:xfrm>
            <a:off x="-1515" y="107729"/>
            <a:ext cx="9144000" cy="509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God wants</a:t>
            </a:r>
            <a:endParaRPr lang="en-US" sz="7200" dirty="0">
              <a:solidFill>
                <a:srgbClr val="FFFFFF"/>
              </a:solidFill>
              <a:latin typeface="Goudy Old Style" panose="02020502050305020303" pitchFamily="18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us to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u="sng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Fear Him</a:t>
            </a:r>
            <a:endParaRPr lang="en-US" sz="11500" u="sng" dirty="0">
              <a:solidFill>
                <a:srgbClr val="FFFFFF"/>
              </a:solidFill>
              <a:latin typeface="Dancing Script" panose="03080600040507000D00" pitchFamily="66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CF997-1AAB-F4D3-A90A-D4FF42588EB0}"/>
              </a:ext>
            </a:extLst>
          </p:cNvPr>
          <p:cNvSpPr txBox="1"/>
          <p:nvPr/>
        </p:nvSpPr>
        <p:spPr>
          <a:xfrm>
            <a:off x="7541809" y="5694685"/>
            <a:ext cx="16217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Micah </a:t>
            </a: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6:9-16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10914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erd of sheep grazing">
            <a:extLst>
              <a:ext uri="{FF2B5EF4-FFF2-40B4-BE49-F238E27FC236}">
                <a16:creationId xmlns:a16="http://schemas.microsoft.com/office/drawing/2014/main" id="{7BB158A6-0A2C-F99D-F77A-EEE066081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-1523980" y="11"/>
            <a:ext cx="12188931" cy="68579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141183-836C-D1D4-67AE-F614661C4BC7}"/>
              </a:ext>
            </a:extLst>
          </p:cNvPr>
          <p:cNvSpPr/>
          <p:nvPr/>
        </p:nvSpPr>
        <p:spPr>
          <a:xfrm>
            <a:off x="7449112" y="5206592"/>
            <a:ext cx="1807185" cy="1807185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C51D6-14FC-7950-9D71-1F9DF72B6FEA}"/>
              </a:ext>
            </a:extLst>
          </p:cNvPr>
          <p:cNvSpPr txBox="1"/>
          <p:nvPr/>
        </p:nvSpPr>
        <p:spPr>
          <a:xfrm>
            <a:off x="-1515" y="879568"/>
            <a:ext cx="9144000" cy="5098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God wants</a:t>
            </a:r>
            <a:endParaRPr lang="en-US" sz="7200" dirty="0">
              <a:solidFill>
                <a:srgbClr val="FFFFFF"/>
              </a:solidFill>
              <a:latin typeface="Goudy Old Style" panose="02020502050305020303" pitchFamily="18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us to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600" u="sng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Wait</a:t>
            </a:r>
            <a:endParaRPr lang="en-US" sz="11500" u="sng" dirty="0">
              <a:solidFill>
                <a:srgbClr val="FFFFFF"/>
              </a:solidFill>
              <a:latin typeface="Dancing Script" panose="03080600040507000D00" pitchFamily="66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CF997-1AAB-F4D3-A90A-D4FF42588EB0}"/>
              </a:ext>
            </a:extLst>
          </p:cNvPr>
          <p:cNvSpPr txBox="1"/>
          <p:nvPr/>
        </p:nvSpPr>
        <p:spPr>
          <a:xfrm>
            <a:off x="7541809" y="5694685"/>
            <a:ext cx="16217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Micah </a:t>
            </a: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7:1-17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16899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erd of sheep grazing">
            <a:extLst>
              <a:ext uri="{FF2B5EF4-FFF2-40B4-BE49-F238E27FC236}">
                <a16:creationId xmlns:a16="http://schemas.microsoft.com/office/drawing/2014/main" id="{7BB158A6-0A2C-F99D-F77A-EEE066081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-1523980" y="11"/>
            <a:ext cx="12188931" cy="68579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141183-836C-D1D4-67AE-F614661C4BC7}"/>
              </a:ext>
            </a:extLst>
          </p:cNvPr>
          <p:cNvSpPr/>
          <p:nvPr/>
        </p:nvSpPr>
        <p:spPr>
          <a:xfrm>
            <a:off x="7449112" y="5206592"/>
            <a:ext cx="1807185" cy="1807185"/>
          </a:xfrm>
          <a:prstGeom prst="ellipse">
            <a:avLst/>
          </a:prstGeom>
          <a:solidFill>
            <a:sysClr val="window" lastClr="FFFFFF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C51D6-14FC-7950-9D71-1F9DF72B6FEA}"/>
              </a:ext>
            </a:extLst>
          </p:cNvPr>
          <p:cNvSpPr txBox="1"/>
          <p:nvPr/>
        </p:nvSpPr>
        <p:spPr>
          <a:xfrm>
            <a:off x="0" y="92056"/>
            <a:ext cx="9144000" cy="168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What </a:t>
            </a:r>
            <a:r>
              <a:rPr lang="en-US" sz="8800" i="1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God </a:t>
            </a:r>
            <a:r>
              <a:rPr lang="en-US" sz="8800" dirty="0">
                <a:solidFill>
                  <a:srgbClr val="FFFFFF"/>
                </a:solidFill>
                <a:latin typeface="Goudy Old Style" panose="02020502050305020303" pitchFamily="18" charset="0"/>
                <a:ea typeface="+mj-ea"/>
                <a:cs typeface="+mj-cs"/>
              </a:rPr>
              <a:t>Wants</a:t>
            </a:r>
            <a:endParaRPr lang="en-US" sz="8800" dirty="0">
              <a:solidFill>
                <a:srgbClr val="FFFFFF"/>
              </a:solidFill>
              <a:latin typeface="Dancing Script" panose="03080600040507000D00" pitchFamily="66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CF997-1AAB-F4D3-A90A-D4FF42588EB0}"/>
              </a:ext>
            </a:extLst>
          </p:cNvPr>
          <p:cNvSpPr txBox="1"/>
          <p:nvPr/>
        </p:nvSpPr>
        <p:spPr>
          <a:xfrm>
            <a:off x="7541809" y="5694685"/>
            <a:ext cx="16217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Micah </a:t>
            </a:r>
            <a:r>
              <a:rPr lang="en-U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6:1-7:17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05493-D98E-1BBB-7ED4-E4BFE1CC7AA4}"/>
              </a:ext>
            </a:extLst>
          </p:cNvPr>
          <p:cNvSpPr txBox="1"/>
          <p:nvPr/>
        </p:nvSpPr>
        <p:spPr>
          <a:xfrm>
            <a:off x="1506416" y="2212622"/>
            <a:ext cx="342858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US" sz="5500" u="sng" dirty="0">
                <a:latin typeface="Goudy Old Style" panose="02020502050305020303" pitchFamily="18" charset="0"/>
              </a:rPr>
              <a:t>Remember</a:t>
            </a:r>
            <a:endParaRPr lang="en-US" sz="5500" b="0" i="0" u="sng" dirty="0">
              <a:latin typeface="Goudy Old Style" panose="020205020503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2D17D-5E0B-EE61-87EC-428590B8F04B}"/>
              </a:ext>
            </a:extLst>
          </p:cNvPr>
          <p:cNvSpPr txBox="1"/>
          <p:nvPr/>
        </p:nvSpPr>
        <p:spPr>
          <a:xfrm>
            <a:off x="3346243" y="3439160"/>
            <a:ext cx="158876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US" sz="5500" i="0" u="sng" dirty="0">
                <a:latin typeface="Goudy Old Style" panose="02020502050305020303" pitchFamily="18" charset="0"/>
              </a:rPr>
              <a:t>Fear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A2A83-343B-5A30-2E06-8FBA6EAE4DDF}"/>
              </a:ext>
            </a:extLst>
          </p:cNvPr>
          <p:cNvSpPr txBox="1"/>
          <p:nvPr/>
        </p:nvSpPr>
        <p:spPr>
          <a:xfrm>
            <a:off x="2366314" y="4758686"/>
            <a:ext cx="257185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US" sz="5500" b="0" i="0" u="sng" dirty="0">
                <a:latin typeface="Goudy Old Style" panose="02020502050305020303" pitchFamily="18" charset="0"/>
              </a:rPr>
              <a:t>Wait 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100F19-6E98-3162-0F6D-D06B3D2863DF}"/>
              </a:ext>
            </a:extLst>
          </p:cNvPr>
          <p:cNvSpPr txBox="1"/>
          <p:nvPr/>
        </p:nvSpPr>
        <p:spPr>
          <a:xfrm rot="5400000">
            <a:off x="4008828" y="2975750"/>
            <a:ext cx="39418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400" b="1" dirty="0">
                <a:effectLst>
                  <a:glow rad="508000">
                    <a:schemeClr val="tx1">
                      <a:alpha val="44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HIM</a:t>
            </a:r>
          </a:p>
        </p:txBody>
      </p:sp>
    </p:spTree>
    <p:extLst>
      <p:ext uri="{BB962C8B-B14F-4D97-AF65-F5344CB8AC3E}">
        <p14:creationId xmlns:p14="http://schemas.microsoft.com/office/powerpoint/2010/main" val="493230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559</TotalTime>
  <Words>139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Dancing Script</vt:lpstr>
      <vt:lpstr>Goudy Old Style</vt:lpstr>
      <vt:lpstr>Open Sans</vt:lpstr>
      <vt:lpstr>Office Theme</vt:lpstr>
      <vt:lpstr>Micah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Micah</dc:title>
  <dc:creator>Phillip Borrett</dc:creator>
  <cp:lastModifiedBy>Phillip Borrett</cp:lastModifiedBy>
  <cp:revision>31</cp:revision>
  <dcterms:created xsi:type="dcterms:W3CDTF">2023-01-14T01:56:57Z</dcterms:created>
  <dcterms:modified xsi:type="dcterms:W3CDTF">2023-02-12T03:27:44Z</dcterms:modified>
</cp:coreProperties>
</file>